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1E5C5-CCF4-0A11-58FF-6E082F217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3CE7EC-9D76-E403-6DE7-9899E506C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AAF15-D4F0-DDBE-064F-BC74664B1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44B46-4790-4EEB-E579-9D70A24C0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1D91E-1246-9A6B-177F-F5D50EA9A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636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1BB2-4173-F202-1266-AA4DDF3C5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B708A3-60D3-1BC9-764D-6F143DAC39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FC60B-B263-C0BE-AAAB-27F5F6B97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51629-E423-031D-3052-DB56A6954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72CDC-6A90-62B7-EE74-E31A97401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1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732B61-A4FF-9A15-CF16-8AC3D36027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69C4F-AD6D-1AE0-32EA-9A4154710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0BE89-9DF5-ED65-EABD-8D8F93D1A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1A561-5AFB-32F3-3308-33052DEE9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35840-9C01-3ED4-F195-26A3BB984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89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24AC3-33E9-9BD7-8EDE-F621E879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76D0B-E36E-4FA3-D96E-43B0A68B0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20A0E-DB29-8E3A-7287-A05ED3F48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F24C8-301F-C690-71EB-26124E46C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5D9F6-2BF7-755E-0849-2B8DDC0C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50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1B03C-CF3C-FCEA-502A-91FA74BDA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471033-3D38-A4AA-2C11-90B8D2FDE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8081E-935D-1F78-AE98-9E4291925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10CFF-3580-0F38-880B-418A65F3C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D45B2-4E4E-D245-0CB4-BF671CBC0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88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40904-412A-A27B-73B2-A7E9FE0AA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981B-72A4-2051-8C6F-B6B954BE8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6D21D3-3E7C-D352-9201-EEB79A295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11FD3-27AA-A95C-51F2-871422A80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3D8E2-0A7F-F24C-D9F4-9B38405EF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19141-79D5-707D-4FA8-2701D4FE8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973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83814-5189-EC60-DEF2-52C3EAAEB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2FF97-2B1D-0CE7-E383-E51E27303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B04B1-0FF9-08C0-E5A6-44385E16B0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5559B2-8498-F830-1757-A4B5DCBFF1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37E995-6F35-56B1-484F-D3E1F656C9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8BBC2F-2A58-E485-5704-157983FE7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F7B6B5-0514-7215-8B9F-4849C37B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71B6E1-1014-1409-001F-A963900DF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13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A8837-FE92-FCA8-FBB4-978B00215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6EE796-71B3-32A5-5663-7FAEA7763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2904C8-2AD7-94A8-7A09-D5C3628F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761C2-89A3-4583-F41D-7FEC0A680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228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39FE16-B6B9-C5A7-AD49-79697E872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9D3D56-8A6C-5E6B-2F87-25628BAD7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826372-CD49-A72E-46FA-5EA8A93DF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35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74116-4666-B745-0A36-749917D0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5ABB-DE20-7C5B-613E-024362C30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C69F21-5B80-30CE-6436-2C827A3A9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D898-F707-569D-5EC4-2DACC6B8C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79D8F4-E33D-1C28-D849-8FCE5CCA4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F042E-ECA2-700A-D621-793278B6C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315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A4E86-032E-342E-FA9F-9F6AD8BE1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ADC9AC-A2DE-2221-AFDB-B7A71CB2DE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D6DBA1-5512-8409-CFF3-15F6B33B3A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DEF5D8-1ED6-B641-DF00-54F3AFF47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EC9E5-D235-9459-A27D-008A91BC6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BCDB75-4510-073A-1F1D-1F7CDE679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049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36E03D-40EB-C1EA-1E34-90F164186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16132B-2C22-DFCA-3A28-86AB6353F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8C0CA-FCAC-BFD9-767B-DB420956B0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54CD2-F734-47A2-98FB-914C00E7B162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FCE8D-E48F-8B53-8EDB-F74609868B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DC4D5-E4EA-8466-6D9F-7971A008E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9D280-D679-40EB-BD4E-82F208735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37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F5C64-D1BD-968D-31FA-C748600552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91432-BBCD-15CB-FBA4-1B302A1F80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B674C1C3-5795-C499-8F1C-1DB0E5ED0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361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1683908-C37B-3B07-E698-A9CF26CE96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98035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6D80616-7F1F-B7D8-6D4B-3A050822D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106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8D6306EC-1030-7C01-A3ED-84E8E98D35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2611331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F743E65-58B5-E554-45E6-EF22C9B13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09692" cy="6858000"/>
          </a:xfrm>
        </p:spPr>
      </p:pic>
    </p:spTree>
    <p:extLst>
      <p:ext uri="{BB962C8B-B14F-4D97-AF65-F5344CB8AC3E}">
        <p14:creationId xmlns:p14="http://schemas.microsoft.com/office/powerpoint/2010/main" val="2807738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FC81A31-ED75-143A-FA3B-26DB913E37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77559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A9B13-F7AD-84F7-8E15-27DC9AA74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359EB22-AD41-C84E-DCAF-34EC738E9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40480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A2D6A80-19E6-E4E7-3CF2-D61000C409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06154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379273A-822E-2451-86BE-FA032E1C5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08538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Anuradha Godakanda</dc:creator>
  <cp:lastModifiedBy>Anuradha Godakanda</cp:lastModifiedBy>
  <cp:revision>1</cp:revision>
  <dcterms:created xsi:type="dcterms:W3CDTF">2022-09-13T05:57:39Z</dcterms:created>
  <dcterms:modified xsi:type="dcterms:W3CDTF">2022-09-13T06:05:37Z</dcterms:modified>
</cp:coreProperties>
</file>

<file path=docProps/thumbnail.jpeg>
</file>